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71" r:id="rId3"/>
    <p:sldId id="257" r:id="rId4"/>
    <p:sldId id="265" r:id="rId5"/>
    <p:sldId id="266" r:id="rId6"/>
    <p:sldId id="267" r:id="rId7"/>
    <p:sldId id="268" r:id="rId8"/>
    <p:sldId id="269" r:id="rId9"/>
    <p:sldId id="258" r:id="rId10"/>
    <p:sldId id="262" r:id="rId11"/>
    <p:sldId id="274" r:id="rId12"/>
    <p:sldId id="275" r:id="rId13"/>
    <p:sldId id="302" r:id="rId14"/>
    <p:sldId id="30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0" r:id="rId38"/>
    <p:sldId id="301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24" r:id="rId65"/>
    <p:sldId id="26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07C69-63BC-4C7D-850D-A4971564D0F8}" type="datetimeFigureOut">
              <a:rPr lang="en-US" smtClean="0"/>
              <a:t>22/04/2016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8FDE9-6556-471E-8269-EDE8FD987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210223-ABD8-4EE8-8DDB-CBF9326803B4}" type="datetime1">
              <a:rPr lang="en-US" smtClean="0"/>
              <a:t>22/04/2016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E89378-2903-4ECF-96B9-2C9E256197B8}" type="datetime1">
              <a:rPr lang="en-US" smtClean="0"/>
              <a:t>22/04/2016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88CDA6-6D77-4CAA-A342-58C4BA24B961}" type="datetime1">
              <a:rPr lang="en-US" smtClean="0"/>
              <a:t>22/04/2016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B8F260-F225-431C-9CDC-1AC657267293}" type="datetime1">
              <a:rPr lang="en-US" smtClean="0"/>
              <a:t>22/04/2016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4451ED-FF9A-4CB1-A387-D2CEC4B331F6}" type="datetime1">
              <a:rPr lang="en-US" smtClean="0"/>
              <a:t>22/04/2016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8A8A9C-2D4B-4249-ABC0-29D0C92EEAC3}" type="datetime1">
              <a:rPr lang="en-US" smtClean="0"/>
              <a:t>22/04/2016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5B060F-9CCE-41EC-ADA4-C408F92768B4}" type="datetime1">
              <a:rPr lang="en-US" smtClean="0"/>
              <a:t>22/04/2016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7D65A5-12CD-4941-BFE5-AD1371F03A84}" type="datetime1">
              <a:rPr lang="en-US" smtClean="0"/>
              <a:t>22/04/2016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DD1075-4ACB-4644-AEA2-BAC5CF902ECA}" type="datetime1">
              <a:rPr lang="en-US" smtClean="0"/>
              <a:t>22/04/2016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351030-2ACA-40F2-A23D-92BE80702423}" type="datetime1">
              <a:rPr lang="en-US" smtClean="0"/>
              <a:t>22/04/2016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D71773-A874-433B-9406-3ECA3B4F6EBA}" type="datetime1">
              <a:rPr lang="en-US" smtClean="0"/>
              <a:t>22/04/2016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785CBCD-71CF-4F21-A876-DF6C01FDE197}" type="datetime1">
              <a:rPr lang="en-US" smtClean="0"/>
              <a:t>22/04/2016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447800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“ IT Help Desk ”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81400"/>
            <a:ext cx="7406640" cy="2362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Project By –       Harshdeep Marathe.</a:t>
            </a:r>
          </a:p>
          <a:p>
            <a:r>
              <a:rPr lang="en-US" dirty="0">
                <a:latin typeface="Arial Rounded MT Bold" pitchFamily="34" charset="0"/>
              </a:rPr>
              <a:t>	</a:t>
            </a:r>
            <a:r>
              <a:rPr lang="en-US" dirty="0" smtClean="0">
                <a:latin typeface="Arial Rounded MT Bold" pitchFamily="34" charset="0"/>
              </a:rPr>
              <a:t>	        Seat No. - 13970 </a:t>
            </a:r>
          </a:p>
          <a:p>
            <a:r>
              <a:rPr lang="en-US" dirty="0" smtClean="0">
                <a:latin typeface="Arial Rounded MT Bold" pitchFamily="34" charset="0"/>
              </a:rPr>
              <a:t>                              MCA  (2014-16)</a:t>
            </a:r>
          </a:p>
          <a:p>
            <a:endParaRPr lang="en-US" dirty="0" smtClean="0">
              <a:latin typeface="Arial Rounded MT Bold" pitchFamily="34" charset="0"/>
            </a:endParaRPr>
          </a:p>
          <a:p>
            <a:r>
              <a:rPr lang="en-US" dirty="0" smtClean="0">
                <a:latin typeface="Arial Rounded MT Bold" pitchFamily="34" charset="0"/>
              </a:rPr>
              <a:t>Under Guide –   Prof. Kumar Pawar.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2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Questions and problems will be logged on-line.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Multiple screens will provide employees with history of opened and closed tickets.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Employees will be able to communicate electronically via email to inquire about the status.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143000"/>
            <a:ext cx="7498080" cy="3048000"/>
          </a:xfrm>
        </p:spPr>
        <p:txBody>
          <a:bodyPr>
            <a:normAutofit/>
          </a:bodyPr>
          <a:lstStyle/>
          <a:p>
            <a:pPr algn="ctr"/>
            <a:r>
              <a:rPr lang="en-US" sz="5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Diagrams</a:t>
            </a:r>
            <a:r>
              <a:rPr lang="en-US" sz="4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Hierarchy Diagram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533400"/>
            <a:ext cx="7498080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86400" y="6387437"/>
            <a:ext cx="2895600" cy="476250"/>
          </a:xfrm>
        </p:spPr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754379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0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514600"/>
            <a:ext cx="7498080" cy="7159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Relationship Diagram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haroni" pitchFamily="2" charset="-79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-228600"/>
            <a:ext cx="8458200" cy="665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6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52600"/>
            <a:ext cx="9982200" cy="24384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Diagram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Administrator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6219826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6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590800"/>
            <a:ext cx="8544318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 for User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6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"/>
            <a:ext cx="7467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90800"/>
            <a:ext cx="8991600" cy="1143000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Case Diagram for Technical Staff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410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/>
              <a:t>“Prudency's Solution” </a:t>
            </a:r>
            <a:r>
              <a:rPr lang="en-US" sz="2400" dirty="0"/>
              <a:t>is IT system integration, professional service and software development companies in Pune that works with Enterprise systems and </a:t>
            </a:r>
            <a:r>
              <a:rPr lang="en-US" sz="2400" dirty="0" smtClean="0"/>
              <a:t>companies As </a:t>
            </a:r>
            <a:r>
              <a:rPr lang="en-US" sz="2400" dirty="0"/>
              <a:t>a privately owned </a:t>
            </a:r>
            <a:r>
              <a:rPr lang="en-US" sz="2400" dirty="0" smtClean="0"/>
              <a:t>company.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 </a:t>
            </a:r>
            <a:r>
              <a:rPr lang="en-US" sz="2400" dirty="0" smtClean="0"/>
              <a:t>Prudency's </a:t>
            </a:r>
            <a:r>
              <a:rPr lang="en-US" sz="2400" dirty="0"/>
              <a:t>Solution provides software design, and development, Training, Consultancy, as well as professional End-to-End Information Technology (IT) services. (Service Based Company</a:t>
            </a:r>
            <a:r>
              <a:rPr lang="en-US" sz="2400" dirty="0" smtClean="0"/>
              <a:t>).</a:t>
            </a:r>
          </a:p>
          <a:p>
            <a:pPr algn="just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6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76200"/>
            <a:ext cx="6777037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8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09800"/>
            <a:ext cx="7498080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Diagram for Login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52400"/>
            <a:ext cx="6624637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2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438400"/>
            <a:ext cx="9232392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Diagram for Administrator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"/>
            <a:ext cx="7086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7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514600"/>
            <a:ext cx="8622792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Diagram for Technical Staff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70866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508" y="2438400"/>
            <a:ext cx="7498080" cy="1143000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Diagram for user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075"/>
            <a:ext cx="7086600" cy="648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35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590800"/>
            <a:ext cx="7498080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Diagram for Login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Purpose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09800"/>
            <a:ext cx="7498080" cy="4800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To Provide An Organizational structure that will effectively support our employees, and to ensure orderly reporting of problem resolution.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7084434" cy="556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3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14600"/>
            <a:ext cx="9079992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Activity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Add 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User/Technical Staff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85800"/>
            <a:ext cx="5775032" cy="563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8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2590800"/>
            <a:ext cx="749808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Diagram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 Assets To User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85800"/>
            <a:ext cx="59413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6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90800"/>
            <a:ext cx="7498080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 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74" y="380999"/>
            <a:ext cx="7779525" cy="589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667000"/>
            <a:ext cx="7498080" cy="114300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6856367" cy="615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2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28800"/>
            <a:ext cx="7498080" cy="228600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SCREENS</a:t>
            </a:r>
            <a:b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Project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IT Helpdesk allows managing support services more efficiently by treating each and every incoming </a:t>
            </a:r>
            <a:r>
              <a:rPr lang="en-US" sz="2800" dirty="0" smtClean="0"/>
              <a:t>request </a:t>
            </a:r>
            <a:r>
              <a:rPr lang="en-US" sz="2800" dirty="0"/>
              <a:t>as a unique traceable ticket</a:t>
            </a:r>
            <a:r>
              <a:rPr lang="en-US" sz="2800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800" dirty="0"/>
              <a:t>Get support requests sent by users into a help desk solution that both empowers support agents and reassures end-users of quick, efficient and quality support.</a:t>
            </a:r>
          </a:p>
          <a:p>
            <a:pPr algn="just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3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13" y="685800"/>
            <a:ext cx="757508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1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76200"/>
            <a:ext cx="7772400" cy="1219200"/>
          </a:xfrm>
        </p:spPr>
        <p:txBody>
          <a:bodyPr/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80601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1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67000" y="304800"/>
            <a:ext cx="497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Screen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772400" cy="511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 Asset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1" y="1447800"/>
            <a:ext cx="7611341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3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add new asset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Screen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371600"/>
            <a:ext cx="768227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16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 User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66651"/>
            <a:ext cx="7714552" cy="48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1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echnical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taff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19189"/>
            <a:ext cx="7790752" cy="48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1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echnical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taff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roup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92462"/>
            <a:ext cx="7590733" cy="480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9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ssign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mployees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roup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590733" cy="49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2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Assigning Asset to U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7561978" cy="482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58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for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Send SMS to Particular Technical Staff on bases of </a:t>
            </a:r>
            <a:r>
              <a:rPr lang="en-US" sz="2800" dirty="0" smtClean="0"/>
              <a:t> Ticket Priority.</a:t>
            </a:r>
          </a:p>
          <a:p>
            <a:pPr marL="365760" lvl="1" indent="-283464">
              <a:lnSpc>
                <a:spcPct val="15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/>
              <a:t>Email Status of Ticket as feedback to </a:t>
            </a:r>
            <a:r>
              <a:rPr lang="en-US" dirty="0" smtClean="0"/>
              <a:t>User.</a:t>
            </a:r>
            <a:endParaRPr lang="en-US" dirty="0"/>
          </a:p>
          <a:p>
            <a:pPr marL="365760" lvl="1" indent="-283464">
              <a:lnSpc>
                <a:spcPct val="15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/>
              <a:t>Share Ticket workload among Technical </a:t>
            </a:r>
            <a:r>
              <a:rPr lang="en-US" dirty="0" smtClean="0"/>
              <a:t>Staff.</a:t>
            </a:r>
            <a:endParaRPr lang="en-US" dirty="0"/>
          </a:p>
          <a:p>
            <a:pPr marL="365760" lvl="1" indent="-283464">
              <a:lnSpc>
                <a:spcPct val="15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/>
              <a:t>Backup and </a:t>
            </a:r>
            <a:r>
              <a:rPr lang="en-US" dirty="0" smtClean="0"/>
              <a:t>Restore.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(Admin)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764150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Staff 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7629423" cy="456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5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To Asset Problem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76" y="1600200"/>
            <a:ext cx="769293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0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7578670" cy="448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Ticket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7650350" cy="46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Feedback Screen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7848686" cy="461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498080" cy="1143000"/>
          </a:xfrm>
        </p:spPr>
        <p:txBody>
          <a:bodyPr>
            <a:noAutofit/>
          </a:bodyPr>
          <a:lstStyle/>
          <a:p>
            <a:pPr lvl="0"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Asset Details  (Report)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86355"/>
            <a:ext cx="7086600" cy="464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8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&amp; 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ogin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etails (Report)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770900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9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Group Details (Report)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43" y="1600200"/>
            <a:ext cx="7837241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1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Data Tables</a:t>
            </a:r>
            <a:endParaRPr lang="en-US" sz="5400" u="sng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7335"/>
              </p:ext>
            </p:extLst>
          </p:nvPr>
        </p:nvGraphicFramePr>
        <p:xfrm>
          <a:off x="2133598" y="2819400"/>
          <a:ext cx="6096001" cy="259080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40426"/>
                <a:gridCol w="2644170"/>
                <a:gridCol w="877023"/>
                <a:gridCol w="695916"/>
                <a:gridCol w="1238466"/>
              </a:tblGrid>
              <a:tr h="8956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Sr. No.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  <a:tabLst>
                          <a:tab pos="1020445" algn="ctr"/>
                        </a:tabLst>
                      </a:pPr>
                      <a:r>
                        <a:rPr lang="en-US" sz="1200" spc="150">
                          <a:effectLst/>
                        </a:rPr>
                        <a:t>	Fields Name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Data Type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Size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Constraints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4197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numStaff_Login_Id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562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nvcharStaffLoginName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712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nvcharStaffPassword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 null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62400" y="1867429"/>
            <a:ext cx="2590800" cy="68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2352" rIns="-228528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Admin Log In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6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Hardware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 &amp;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Operating </a:t>
            </a:r>
            <a:r>
              <a:rPr lang="en-US" sz="2400" b="1" dirty="0" smtClean="0"/>
              <a:t>systems –</a:t>
            </a:r>
          </a:p>
          <a:p>
            <a:pPr marL="82296" indent="0" algn="just">
              <a:lnSpc>
                <a:spcPct val="150000"/>
              </a:lnSpc>
              <a:buNone/>
            </a:pPr>
            <a:r>
              <a:rPr lang="en-US" sz="2400" dirty="0" smtClean="0"/>
              <a:t>Compatible </a:t>
            </a:r>
            <a:r>
              <a:rPr lang="en-US" sz="2400" dirty="0"/>
              <a:t>with Microsoft Windows </a:t>
            </a:r>
            <a:r>
              <a:rPr lang="en-US" sz="2400" dirty="0" smtClean="0"/>
              <a:t>operating system </a:t>
            </a:r>
            <a:r>
              <a:rPr lang="en-US" sz="2400" dirty="0"/>
              <a:t>versions 2003, </a:t>
            </a:r>
            <a:endParaRPr lang="en-US" sz="2400" dirty="0" smtClean="0"/>
          </a:p>
          <a:p>
            <a:pPr marL="82296" indent="0" algn="just">
              <a:lnSpc>
                <a:spcPct val="150000"/>
              </a:lnSpc>
              <a:buNone/>
            </a:pPr>
            <a:r>
              <a:rPr lang="en-US" sz="2400" dirty="0" smtClean="0"/>
              <a:t>XP </a:t>
            </a:r>
            <a:r>
              <a:rPr lang="en-US" sz="2400" dirty="0"/>
              <a:t>Professional (Service Pack 2</a:t>
            </a:r>
            <a:r>
              <a:rPr lang="en-US" sz="2400" dirty="0" smtClean="0"/>
              <a:t>),</a:t>
            </a:r>
          </a:p>
          <a:p>
            <a:pPr marL="82296" indent="0" algn="just">
              <a:lnSpc>
                <a:spcPct val="150000"/>
              </a:lnSpc>
              <a:buNone/>
            </a:pPr>
            <a:r>
              <a:rPr lang="en-US" sz="2400" dirty="0" smtClean="0"/>
              <a:t>Vista </a:t>
            </a:r>
            <a:r>
              <a:rPr lang="en-US" sz="2400" dirty="0"/>
              <a:t>(Service Pack 1</a:t>
            </a:r>
            <a:r>
              <a:rPr lang="en-US" sz="2400" dirty="0" smtClean="0"/>
              <a:t>), </a:t>
            </a:r>
          </a:p>
          <a:p>
            <a:pPr marL="82296" indent="0" algn="just">
              <a:lnSpc>
                <a:spcPct val="150000"/>
              </a:lnSpc>
              <a:buNone/>
            </a:pPr>
            <a:r>
              <a:rPr lang="en-US" sz="2400" dirty="0" smtClean="0"/>
              <a:t>Windows </a:t>
            </a:r>
            <a:r>
              <a:rPr lang="en-US" sz="2400" dirty="0"/>
              <a:t>7(Service Pack 1) and SQL Server 2012.</a:t>
            </a:r>
          </a:p>
          <a:p>
            <a:pPr marL="82296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0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Asset Details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0202"/>
              </p:ext>
            </p:extLst>
          </p:nvPr>
        </p:nvGraphicFramePr>
        <p:xfrm>
          <a:off x="2362200" y="2438400"/>
          <a:ext cx="5943600" cy="281940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24214"/>
                <a:gridCol w="2578274"/>
                <a:gridCol w="854901"/>
                <a:gridCol w="678494"/>
                <a:gridCol w="1207717"/>
              </a:tblGrid>
              <a:tr h="980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Sr. No.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Fields Name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Data Type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Size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Constraints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459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numAsset_Id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9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numAsset_Name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/>
                          <a:ea typeface="Times New Roman"/>
                        </a:rPr>
                        <a:t>nvarchar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</a:rPr>
                        <a:t>100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9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nvcharAsset_Info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nvarchar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459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nvcharDescription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751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98080" cy="1143000"/>
          </a:xfrm>
        </p:spPr>
        <p:txBody>
          <a:bodyPr>
            <a:normAutofit/>
          </a:bodyPr>
          <a:lstStyle/>
          <a:p>
            <a:pPr lvl="0" algn="ctr"/>
            <a:r>
              <a:rPr lang="en-US" altLang="en-US" sz="3200" dirty="0" smtClean="0"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Asset Problem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144569"/>
              </p:ext>
            </p:extLst>
          </p:nvPr>
        </p:nvGraphicFramePr>
        <p:xfrm>
          <a:off x="2438400" y="2743200"/>
          <a:ext cx="5943600" cy="25076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24214"/>
                <a:gridCol w="2578274"/>
                <a:gridCol w="854901"/>
                <a:gridCol w="678493"/>
                <a:gridCol w="1207718"/>
              </a:tblGrid>
              <a:tr h="6578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Sr. No.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Fields Name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Data Type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Size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Constraints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numAssetproblem_Id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numAsset_Type_Id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nvcharAsset_Problem_Name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nvcharAsset_Problem_detail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dtDurationToSolveProblem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082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nvcharDescription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23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838200"/>
            <a:ext cx="7498080" cy="1143000"/>
          </a:xfrm>
        </p:spPr>
        <p:txBody>
          <a:bodyPr>
            <a:normAutofit/>
          </a:bodyPr>
          <a:lstStyle/>
          <a:p>
            <a:pPr lvl="0" algn="ctr"/>
            <a:r>
              <a:rPr lang="en-US" altLang="en-US" sz="3200" dirty="0" smtClean="0"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Assets To User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06083"/>
              </p:ext>
            </p:extLst>
          </p:nvPr>
        </p:nvGraphicFramePr>
        <p:xfrm>
          <a:off x="2286000" y="2514597"/>
          <a:ext cx="6248399" cy="28956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56224"/>
                <a:gridCol w="2710494"/>
                <a:gridCol w="898742"/>
                <a:gridCol w="713288"/>
                <a:gridCol w="1269651"/>
              </a:tblGrid>
              <a:tr h="759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Sr. No.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Fields Name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Data Type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Size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Constraints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numAssetsToUser_Id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numUser_Id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numAsset_Id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dtDateofIssued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nvcharDescription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55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ynDeleted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15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Add New User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436564"/>
              </p:ext>
            </p:extLst>
          </p:nvPr>
        </p:nvGraphicFramePr>
        <p:xfrm>
          <a:off x="2209800" y="1790700"/>
          <a:ext cx="6172201" cy="335389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48222"/>
                <a:gridCol w="2677439"/>
                <a:gridCol w="887782"/>
                <a:gridCol w="704590"/>
                <a:gridCol w="1254168"/>
              </a:tblGrid>
              <a:tr h="5589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 dirty="0">
                          <a:effectLst/>
                        </a:rPr>
                        <a:t>Sr. No.</a:t>
                      </a:r>
                      <a:endParaRPr lang="en-US" sz="1000" b="1" dirty="0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Fields Name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Data Type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Size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300"/>
                        </a:spcAft>
                      </a:pPr>
                      <a:r>
                        <a:rPr lang="en-US" sz="1200" spc="150">
                          <a:effectLst/>
                        </a:rPr>
                        <a:t>Constraints</a:t>
                      </a:r>
                      <a:endParaRPr lang="en-US" sz="1000" b="1">
                        <a:effectLst/>
                        <a:latin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numUser_Id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numDepartment_Id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numDesignation_Id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nvcharUser_Name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nvcharUser_Parmant_Address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6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numUser_Phone_Number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nvcharUser_Email_Id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numUserPriorityLevel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bigint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  <a:latin typeface="+mn-lt"/>
                          <a:ea typeface="+mn-ea"/>
                        </a:rPr>
                        <a:t>9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imgUser_Photo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image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>
                          <a:effectLst/>
                        </a:rPr>
                        <a:t>-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279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 smtClean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nvcharDescription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nvarchar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MAX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pc="15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25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498080" cy="4800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system </a:t>
            </a:r>
            <a:r>
              <a:rPr lang="en-US" sz="2800" dirty="0"/>
              <a:t>is able to achieve the objective and provide the ultimate result </a:t>
            </a:r>
            <a:r>
              <a:rPr lang="en-US" sz="2800" dirty="0" smtClean="0"/>
              <a:t>called </a:t>
            </a:r>
            <a:r>
              <a:rPr lang="en-US" sz="2800" b="1" dirty="0" smtClean="0"/>
              <a:t>“CUSTOMER SATISFACTION</a:t>
            </a:r>
            <a:r>
              <a:rPr lang="en-US" sz="2800" b="1" dirty="0"/>
              <a:t>”.</a:t>
            </a:r>
            <a:r>
              <a:rPr lang="en-US" sz="2800" dirty="0"/>
              <a:t> </a:t>
            </a:r>
            <a:endParaRPr lang="en-US" sz="2800" dirty="0" smtClean="0"/>
          </a:p>
          <a:p>
            <a:pPr marL="82296" indent="0">
              <a:buNone/>
            </a:pPr>
            <a:r>
              <a:rPr lang="en-US" sz="2800" dirty="0" smtClean="0"/>
              <a:t>   </a:t>
            </a:r>
            <a:endParaRPr lang="en-US" sz="2800" dirty="0"/>
          </a:p>
          <a:p>
            <a:r>
              <a:rPr lang="en-US" sz="2800" dirty="0"/>
              <a:t>Developing the project has helped me to gain some experience on real-time development Procedures.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498080" cy="27432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rial Rounded MT Bold" pitchFamily="34" charset="0"/>
              </a:rPr>
              <a:t>  </a:t>
            </a:r>
            <a:r>
              <a:rPr lang="en-US" sz="9600" dirty="0" smtClean="0">
                <a:latin typeface="Arial Rounded MT Bold" pitchFamily="34" charset="0"/>
              </a:rPr>
              <a:t>Thank You</a:t>
            </a:r>
            <a:endParaRPr lang="en-US" sz="9600" dirty="0"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  <p:pic>
        <p:nvPicPr>
          <p:cNvPr id="1026" name="Picture 2" descr="C:\Program Files (x86)\Microsoft Office\MEDIA\CAGCAT10\j0285750.wm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3206039" cy="19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4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Software Specification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sz="2400" dirty="0"/>
              <a:t>FRONT END </a:t>
            </a:r>
            <a:r>
              <a:rPr lang="en-US" sz="2400" dirty="0" smtClean="0"/>
              <a:t> 	:   Visual Studio.NET </a:t>
            </a:r>
            <a:r>
              <a:rPr lang="en-US" sz="2400" dirty="0"/>
              <a:t>2008 </a:t>
            </a:r>
            <a:endParaRPr lang="en-US" sz="2400" dirty="0" smtClean="0"/>
          </a:p>
          <a:p>
            <a:pPr marL="82296" lvl="0" indent="0" algn="just">
              <a:buNone/>
            </a:pPr>
            <a:endParaRPr lang="en-US" sz="2400" dirty="0"/>
          </a:p>
          <a:p>
            <a:pPr lvl="0" algn="just"/>
            <a:r>
              <a:rPr lang="en-US" sz="2400" dirty="0"/>
              <a:t>BACK END </a:t>
            </a:r>
            <a:r>
              <a:rPr lang="en-US" sz="2400" dirty="0" smtClean="0"/>
              <a:t>   	:</a:t>
            </a:r>
            <a:r>
              <a:rPr lang="en-US" sz="2400" dirty="0"/>
              <a:t> </a:t>
            </a:r>
            <a:r>
              <a:rPr lang="en-US" sz="2400" dirty="0" smtClean="0"/>
              <a:t>  MS </a:t>
            </a:r>
            <a:r>
              <a:rPr lang="en-US" sz="2400" dirty="0"/>
              <a:t>SQL Server 2005  </a:t>
            </a:r>
            <a:endParaRPr lang="en-US" sz="2400" dirty="0" smtClean="0"/>
          </a:p>
          <a:p>
            <a:pPr marL="82296" lvl="0" indent="0" algn="just">
              <a:buNone/>
            </a:pPr>
            <a:endParaRPr lang="en-US" sz="2400" dirty="0"/>
          </a:p>
          <a:p>
            <a:pPr lvl="0" algn="just"/>
            <a:r>
              <a:rPr lang="en-US" sz="2400" dirty="0"/>
              <a:t>WEB SERVER </a:t>
            </a:r>
            <a:r>
              <a:rPr lang="en-US" sz="2400" dirty="0" smtClean="0"/>
              <a:t>	:   IIS </a:t>
            </a:r>
            <a:r>
              <a:rPr lang="en-US" sz="2400" dirty="0"/>
              <a:t>7 </a:t>
            </a:r>
            <a:r>
              <a:rPr lang="en-US" sz="2400" dirty="0" smtClean="0"/>
              <a:t> </a:t>
            </a:r>
            <a:r>
              <a:rPr lang="en-US" sz="2000" dirty="0" smtClean="0"/>
              <a:t>(</a:t>
            </a:r>
            <a:r>
              <a:rPr lang="en-US" sz="2000" dirty="0"/>
              <a:t>Internet </a:t>
            </a:r>
            <a:r>
              <a:rPr lang="en-US" sz="2000" dirty="0" smtClean="0"/>
              <a:t>Information Services)</a:t>
            </a:r>
          </a:p>
          <a:p>
            <a:pPr marL="82296" lvl="0" indent="0" algn="just">
              <a:buNone/>
            </a:pPr>
            <a:endParaRPr lang="en-US" sz="2400" dirty="0"/>
          </a:p>
          <a:p>
            <a:pPr marL="82296" lvl="0" indent="0" algn="just">
              <a:buNone/>
            </a:pPr>
            <a:r>
              <a:rPr lang="en-US" sz="2400" dirty="0" smtClean="0"/>
              <a:t>TECHNOLOGY	:  .NET Framework 3.5</a:t>
            </a:r>
            <a:r>
              <a:rPr lang="en-US" sz="1400" dirty="0" smtClean="0"/>
              <a:t>(ASP.NET with VB.NET)</a:t>
            </a:r>
          </a:p>
          <a:p>
            <a:pPr marL="82296" indent="0" algn="just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Hardware Specification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CPU</a:t>
            </a:r>
            <a:r>
              <a:rPr lang="en-US" sz="2800" dirty="0"/>
              <a:t>	</a:t>
            </a:r>
            <a:r>
              <a:rPr lang="en-US" sz="2800" dirty="0" smtClean="0"/>
              <a:t>	   	  : INTEL </a:t>
            </a:r>
            <a:r>
              <a:rPr lang="en-US" sz="2800" dirty="0"/>
              <a:t>PENTIUM 4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CLOCK </a:t>
            </a:r>
            <a:r>
              <a:rPr lang="en-US" sz="2800" dirty="0"/>
              <a:t>SPEED 	</a:t>
            </a:r>
            <a:r>
              <a:rPr lang="en-US" sz="2800" dirty="0" smtClean="0"/>
              <a:t>   	  :   2.8 </a:t>
            </a:r>
            <a:r>
              <a:rPr lang="en-US" sz="2800" dirty="0"/>
              <a:t>GHz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MAIN MEMORY</a:t>
            </a:r>
            <a:r>
              <a:rPr lang="en-US" sz="2800" dirty="0"/>
              <a:t> </a:t>
            </a:r>
            <a:r>
              <a:rPr lang="en-US" sz="2800" dirty="0" smtClean="0"/>
              <a:t>  	  :   512 </a:t>
            </a:r>
            <a:r>
              <a:rPr lang="en-US" sz="2800" dirty="0"/>
              <a:t>MB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SECONDRY MEMORY :</a:t>
            </a:r>
            <a:r>
              <a:rPr lang="en-US" sz="2800" dirty="0"/>
              <a:t> </a:t>
            </a:r>
            <a:r>
              <a:rPr lang="en-US" sz="2800" dirty="0" smtClean="0"/>
              <a:t>   4 </a:t>
            </a:r>
            <a:r>
              <a:rPr lang="en-US" sz="2800" dirty="0"/>
              <a:t>GB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CACHE </a:t>
            </a:r>
            <a:r>
              <a:rPr lang="en-US" sz="2800" dirty="0"/>
              <a:t>MEMORY	  </a:t>
            </a:r>
            <a:r>
              <a:rPr lang="en-US" sz="2800" dirty="0" smtClean="0"/>
              <a:t>:   1 </a:t>
            </a:r>
            <a:r>
              <a:rPr lang="en-US" sz="2800" dirty="0"/>
              <a:t>MB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MONITOR</a:t>
            </a:r>
            <a:r>
              <a:rPr lang="en-US" sz="2800" dirty="0"/>
              <a:t>		  </a:t>
            </a:r>
            <a:r>
              <a:rPr lang="en-US" sz="2800" dirty="0" smtClean="0"/>
              <a:t>:</a:t>
            </a:r>
            <a:r>
              <a:rPr lang="en-US" sz="2800" dirty="0"/>
              <a:t> </a:t>
            </a:r>
            <a:r>
              <a:rPr lang="en-US" sz="2800" dirty="0" smtClean="0"/>
              <a:t>   SVGA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Objectives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Provide One Central point of contact for problem resolution and inquiry.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Provide one centralized problem management system.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Provide high level of technical expertise to support our employees.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Help Desk By Harshdeep Marathe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265</TotalTime>
  <Words>1076</Words>
  <Application>Microsoft Office PowerPoint</Application>
  <PresentationFormat>On-screen Show (4:3)</PresentationFormat>
  <Paragraphs>328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Solstice</vt:lpstr>
      <vt:lpstr>“ IT Help Desk ”</vt:lpstr>
      <vt:lpstr>Company Profile</vt:lpstr>
      <vt:lpstr>Purpose</vt:lpstr>
      <vt:lpstr>Scope Of Project</vt:lpstr>
      <vt:lpstr>Scope for System </vt:lpstr>
      <vt:lpstr>Hardware &amp; Software Requirements</vt:lpstr>
      <vt:lpstr>Software Specification</vt:lpstr>
      <vt:lpstr>Hardware Specification</vt:lpstr>
      <vt:lpstr>Objectives</vt:lpstr>
      <vt:lpstr>Features And Benefits</vt:lpstr>
      <vt:lpstr>Diagrams    Module Hierarchy Diagram </vt:lpstr>
      <vt:lpstr>PowerPoint Presentation</vt:lpstr>
      <vt:lpstr>Entity Relationship Diagram</vt:lpstr>
      <vt:lpstr>PowerPoint Presentation</vt:lpstr>
      <vt:lpstr>Use Case Diagram for Administrator</vt:lpstr>
      <vt:lpstr>PowerPoint Presentation</vt:lpstr>
      <vt:lpstr>Use Case Diagram for User</vt:lpstr>
      <vt:lpstr>PowerPoint Presentation</vt:lpstr>
      <vt:lpstr> Use Case Diagram for Technical Staff</vt:lpstr>
      <vt:lpstr>PowerPoint Presentation</vt:lpstr>
      <vt:lpstr>Sequence Diagram for Login</vt:lpstr>
      <vt:lpstr>PowerPoint Presentation</vt:lpstr>
      <vt:lpstr>Sequence Diagram for Administrator</vt:lpstr>
      <vt:lpstr>PowerPoint Presentation</vt:lpstr>
      <vt:lpstr>Sequence Diagram for Technical Staff</vt:lpstr>
      <vt:lpstr>PowerPoint Presentation</vt:lpstr>
      <vt:lpstr>Sequence Diagram for user</vt:lpstr>
      <vt:lpstr>PowerPoint Presentation</vt:lpstr>
      <vt:lpstr>Activity Diagram for Login</vt:lpstr>
      <vt:lpstr>PowerPoint Presentation</vt:lpstr>
      <vt:lpstr>        Activity Diagram  for Add User/Technical Staff</vt:lpstr>
      <vt:lpstr>PowerPoint Presentation</vt:lpstr>
      <vt:lpstr>     Activity Diagram  for Issue Assets To User</vt:lpstr>
      <vt:lpstr>PowerPoint Presentation</vt:lpstr>
      <vt:lpstr>COMPONENT  DIAGRAM</vt:lpstr>
      <vt:lpstr>PowerPoint Presentation</vt:lpstr>
      <vt:lpstr>DEPLOYMENT DIAGRAM</vt:lpstr>
      <vt:lpstr>PowerPoint Presentation</vt:lpstr>
      <vt:lpstr>INPUT SCREENS  Home Page Screen</vt:lpstr>
      <vt:lpstr>PowerPoint Presentation</vt:lpstr>
      <vt:lpstr>Admin Login Screen</vt:lpstr>
      <vt:lpstr>PowerPoint Presentation</vt:lpstr>
      <vt:lpstr>Add New Asset Screen</vt:lpstr>
      <vt:lpstr>To add new asset problem Screen</vt:lpstr>
      <vt:lpstr>Add New User in the System</vt:lpstr>
      <vt:lpstr>Add New Technical Staff</vt:lpstr>
      <vt:lpstr>Add New Technical Staff Group</vt:lpstr>
      <vt:lpstr>Assign Employees To Group</vt:lpstr>
      <vt:lpstr>Assigning Asset to User</vt:lpstr>
      <vt:lpstr>Change Password (Admin)</vt:lpstr>
      <vt:lpstr>Technical Staff  Home Screen</vt:lpstr>
      <vt:lpstr> Solution To Asset Problem</vt:lpstr>
      <vt:lpstr>User Home Screen</vt:lpstr>
      <vt:lpstr>Generate Ticket Screen</vt:lpstr>
      <vt:lpstr> Feedback Screen</vt:lpstr>
      <vt:lpstr>All Asset Details  (Report)</vt:lpstr>
      <vt:lpstr>User &amp; Login Details (Report)</vt:lpstr>
      <vt:lpstr>Technical Group Details (Report)</vt:lpstr>
      <vt:lpstr>Data Tables</vt:lpstr>
      <vt:lpstr>Asset Details</vt:lpstr>
      <vt:lpstr>Asset Problem</vt:lpstr>
      <vt:lpstr>Assets To User</vt:lpstr>
      <vt:lpstr>Add New User</vt:lpstr>
      <vt:lpstr>CONCLUSION</vt:lpstr>
      <vt:lpstr>  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 IT Help Desk ”</dc:title>
  <dc:creator>Admin</dc:creator>
  <cp:lastModifiedBy>Admin</cp:lastModifiedBy>
  <cp:revision>94</cp:revision>
  <dcterms:created xsi:type="dcterms:W3CDTF">2006-08-16T00:00:00Z</dcterms:created>
  <dcterms:modified xsi:type="dcterms:W3CDTF">2016-04-23T02:06:24Z</dcterms:modified>
</cp:coreProperties>
</file>